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11" y="26319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231949" y="112062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4635080" y="1692845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235509"/>
              </p:ext>
            </p:extLst>
          </p:nvPr>
        </p:nvGraphicFramePr>
        <p:xfrm>
          <a:off x="8148333" y="1340048"/>
          <a:ext cx="3012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48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50648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6400819" y="1340048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2957542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320177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5682812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045447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2957537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/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b="1" dirty="0"/>
                  <a:t> 21 sims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653E7F-42AD-8FAA-2ABB-5E3FFFBD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72" y="5689126"/>
                <a:ext cx="1219205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5682809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045444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408079" y="489266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408076" y="5689126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1594900" y="4894983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21" y="5689126"/>
                <a:ext cx="1434358" cy="369332"/>
              </a:xfrm>
              <a:prstGeom prst="rect">
                <a:avLst/>
              </a:prstGeom>
              <a:blipFill>
                <a:blip r:embed="rId4"/>
                <a:stretch>
                  <a:fillRect t="-6667" r="-175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116441" y="1291335"/>
            <a:ext cx="803017" cy="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6400818" y="2470611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45" idx="2"/>
            <a:endCxn id="23" idx="0"/>
          </p:cNvCxnSpPr>
          <p:nvPr/>
        </p:nvCxnSpPr>
        <p:spPr>
          <a:xfrm rot="5400000">
            <a:off x="3269283" y="2646318"/>
            <a:ext cx="1183883" cy="331344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45" idx="2"/>
            <a:endCxn id="13" idx="0"/>
          </p:cNvCxnSpPr>
          <p:nvPr/>
        </p:nvCxnSpPr>
        <p:spPr>
          <a:xfrm rot="5400000">
            <a:off x="3950604" y="3327639"/>
            <a:ext cx="1183883" cy="195080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45" idx="2"/>
            <a:endCxn id="14" idx="0"/>
          </p:cNvCxnSpPr>
          <p:nvPr/>
        </p:nvCxnSpPr>
        <p:spPr>
          <a:xfrm rot="5400000">
            <a:off x="4631921" y="4008956"/>
            <a:ext cx="1183883" cy="58817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rot="16200000" flipH="1">
            <a:off x="5314398" y="3914648"/>
            <a:ext cx="1181562" cy="77446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45" idx="2"/>
            <a:endCxn id="16" idx="0"/>
          </p:cNvCxnSpPr>
          <p:nvPr/>
        </p:nvCxnSpPr>
        <p:spPr>
          <a:xfrm rot="16200000" flipH="1">
            <a:off x="5995716" y="3233331"/>
            <a:ext cx="1181562" cy="213710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45" idx="2"/>
            <a:endCxn id="21" idx="0"/>
          </p:cNvCxnSpPr>
          <p:nvPr/>
        </p:nvCxnSpPr>
        <p:spPr>
          <a:xfrm rot="16200000" flipH="1">
            <a:off x="6677032" y="2552015"/>
            <a:ext cx="1181562" cy="349973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1918011" y="6246273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41172-AE19-9346-B5F4-B6B6141AD3C1}"/>
              </a:ext>
            </a:extLst>
          </p:cNvPr>
          <p:cNvSpPr txBox="1"/>
          <p:nvPr/>
        </p:nvSpPr>
        <p:spPr>
          <a:xfrm>
            <a:off x="4542543" y="3021037"/>
            <a:ext cx="1950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Volume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EA00F4-094F-1F46-B6A5-783624CDF0AF}"/>
              </a:ext>
            </a:extLst>
          </p:cNvPr>
          <p:cNvSpPr/>
          <p:nvPr/>
        </p:nvSpPr>
        <p:spPr>
          <a:xfrm>
            <a:off x="4656099" y="3053394"/>
            <a:ext cx="1723696" cy="65770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752878"/>
                  </p:ext>
                </p:extLst>
              </p:nvPr>
            </p:nvGraphicFramePr>
            <p:xfrm>
              <a:off x="1167567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25 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50 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100 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Mpc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ADD1C819-E8BA-0D4A-B2EA-48DDB38174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752878"/>
                  </p:ext>
                </p:extLst>
              </p:nvPr>
            </p:nvGraphicFramePr>
            <p:xfrm>
              <a:off x="1167567" y="2872740"/>
              <a:ext cx="17475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47514">
                      <a:extLst>
                        <a:ext uri="{9D8B030D-6E8A-4147-A177-3AD203B41FA5}">
                          <a16:colId xmlns:a16="http://schemas.microsoft.com/office/drawing/2014/main" val="3982640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6897" r="-719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1865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103333" r="-719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9884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19" t="-210345" r="-719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9345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D3D7B31-1AF5-1C4C-8AD2-10E4627CFCD8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 rot="5400000">
            <a:off x="5226558" y="2762001"/>
            <a:ext cx="582783" cy="3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45289A-3DFE-B54F-A9BA-21B92934A706}"/>
              </a:ext>
            </a:extLst>
          </p:cNvPr>
          <p:cNvCxnSpPr>
            <a:cxnSpLocks/>
          </p:cNvCxnSpPr>
          <p:nvPr/>
        </p:nvCxnSpPr>
        <p:spPr>
          <a:xfrm flipV="1">
            <a:off x="2908585" y="3711098"/>
            <a:ext cx="1746321" cy="2741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9A4D70-440D-9747-8727-A983185F3033}"/>
              </a:ext>
            </a:extLst>
          </p:cNvPr>
          <p:cNvCxnSpPr>
            <a:cxnSpLocks/>
          </p:cNvCxnSpPr>
          <p:nvPr/>
        </p:nvCxnSpPr>
        <p:spPr>
          <a:xfrm>
            <a:off x="2908584" y="2872335"/>
            <a:ext cx="1747515" cy="188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155937" y="42044"/>
            <a:ext cx="1702676" cy="8617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155937" y="30168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3276604" y="1308594"/>
            <a:ext cx="2069338" cy="6842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3284714" y="1299251"/>
            <a:ext cx="2061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Suite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7838732" y="4348256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464790"/>
            <a:ext cx="4630978" cy="1299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429231"/>
            <a:ext cx="4630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Pk_c_z</a:t>
            </a:r>
            <a:r>
              <a:rPr lang="en-US" sz="1600" dirty="0"/>
              <a:t>=0.86.txt     </a:t>
            </a:r>
            <a:r>
              <a:rPr lang="en-US" sz="1600" dirty="0" err="1"/>
              <a:t>Pk_m_z</a:t>
            </a:r>
            <a:r>
              <a:rPr lang="en-US" sz="1600" dirty="0"/>
              <a:t>=0.10.txt    </a:t>
            </a:r>
            <a:r>
              <a:rPr lang="en-US" sz="1600" dirty="0" err="1"/>
              <a:t>Pk_s_z</a:t>
            </a:r>
            <a:r>
              <a:rPr lang="en-US" sz="1600" dirty="0"/>
              <a:t>=2.15.txt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=0.95.txt     </a:t>
            </a:r>
            <a:r>
              <a:rPr lang="en-US" sz="1600" dirty="0" err="1"/>
              <a:t>Pk_m_z</a:t>
            </a:r>
            <a:r>
              <a:rPr lang="en-US" sz="1600" dirty="0"/>
              <a:t>=0.15.txt    </a:t>
            </a:r>
            <a:r>
              <a:rPr lang="en-US" sz="1600" dirty="0" err="1"/>
              <a:t>Pk_s_z</a:t>
            </a:r>
            <a:r>
              <a:rPr lang="en-US" sz="1600" dirty="0"/>
              <a:t>=2.30.txt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=1.05.txt     </a:t>
            </a:r>
            <a:r>
              <a:rPr lang="en-US" sz="1600" dirty="0" err="1"/>
              <a:t>Pk_m_z</a:t>
            </a:r>
            <a:r>
              <a:rPr lang="en-US" sz="1600" dirty="0"/>
              <a:t>=0.21.txt    </a:t>
            </a:r>
            <a:r>
              <a:rPr lang="en-US" sz="1600" dirty="0" err="1"/>
              <a:t>Pk_s_z</a:t>
            </a:r>
            <a:r>
              <a:rPr lang="en-US" sz="1600" dirty="0"/>
              <a:t>=2.46.txt</a:t>
            </a:r>
          </a:p>
          <a:p>
            <a:r>
              <a:rPr lang="en-US" sz="1600" dirty="0" err="1"/>
              <a:t>Pk_c_z</a:t>
            </a:r>
            <a:r>
              <a:rPr lang="en-US" sz="1600" dirty="0"/>
              <a:t>=1.15.txt     </a:t>
            </a:r>
            <a:r>
              <a:rPr lang="en-US" sz="1600" dirty="0" err="1"/>
              <a:t>Pk_m_z</a:t>
            </a:r>
            <a:r>
              <a:rPr lang="en-US" sz="1600" dirty="0"/>
              <a:t>=0.27.txt    </a:t>
            </a:r>
            <a:r>
              <a:rPr lang="en-US" sz="1600" dirty="0" err="1"/>
              <a:t>Pk_s_z</a:t>
            </a:r>
            <a:r>
              <a:rPr lang="en-US" sz="1600" dirty="0"/>
              <a:t>=2.63.txt</a:t>
            </a:r>
          </a:p>
          <a:p>
            <a:r>
              <a:rPr lang="en-US" sz="1600" dirty="0"/>
              <a:t>…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822D3E29-CA40-2E25-DBAC-4BCC028B5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45358"/>
              </p:ext>
            </p:extLst>
          </p:nvPr>
        </p:nvGraphicFramePr>
        <p:xfrm>
          <a:off x="71749" y="940496"/>
          <a:ext cx="2694388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19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34719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26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077DE2-C2B4-68C8-448A-795982406850}"/>
              </a:ext>
            </a:extLst>
          </p:cNvPr>
          <p:cNvSpPr/>
          <p:nvPr/>
        </p:nvSpPr>
        <p:spPr>
          <a:xfrm>
            <a:off x="6471099" y="1310898"/>
            <a:ext cx="2654868" cy="68426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DF12F-2477-D7F3-4580-D6E908C57400}"/>
              </a:ext>
            </a:extLst>
          </p:cNvPr>
          <p:cNvSpPr txBox="1"/>
          <p:nvPr/>
        </p:nvSpPr>
        <p:spPr>
          <a:xfrm>
            <a:off x="6471098" y="1289686"/>
            <a:ext cx="2643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</a:rPr>
              <a:t>Suite_DM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C69E5-2270-2D8A-F71C-3A294C033B73}"/>
              </a:ext>
            </a:extLst>
          </p:cNvPr>
          <p:cNvSpPr/>
          <p:nvPr/>
        </p:nvSpPr>
        <p:spPr>
          <a:xfrm>
            <a:off x="3062945" y="2426655"/>
            <a:ext cx="1627905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35558-B015-104A-5BC9-478DB9692BDF}"/>
              </a:ext>
            </a:extLst>
          </p:cNvPr>
          <p:cNvSpPr txBox="1"/>
          <p:nvPr/>
        </p:nvSpPr>
        <p:spPr>
          <a:xfrm>
            <a:off x="2945177" y="2412868"/>
            <a:ext cx="183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L25n256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C9A1BC-73E8-7B6E-EC9E-1CF0C47B3EA8}"/>
              </a:ext>
            </a:extLst>
          </p:cNvPr>
          <p:cNvSpPr/>
          <p:nvPr/>
        </p:nvSpPr>
        <p:spPr>
          <a:xfrm>
            <a:off x="2695242" y="3477359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8C6434-E733-5D97-ABCF-555EFED9596B}"/>
              </a:ext>
            </a:extLst>
          </p:cNvPr>
          <p:cNvSpPr txBox="1"/>
          <p:nvPr/>
        </p:nvSpPr>
        <p:spPr>
          <a:xfrm>
            <a:off x="2696224" y="3475451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SB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079D55-A605-224B-9054-04E00FFF2DE5}"/>
              </a:ext>
            </a:extLst>
          </p:cNvPr>
          <p:cNvSpPr/>
          <p:nvPr/>
        </p:nvSpPr>
        <p:spPr>
          <a:xfrm>
            <a:off x="3253737" y="4532901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66AAA9-A64F-BDEF-A5DC-08BF2DA16875}"/>
              </a:ext>
            </a:extLst>
          </p:cNvPr>
          <p:cNvSpPr txBox="1"/>
          <p:nvPr/>
        </p:nvSpPr>
        <p:spPr>
          <a:xfrm>
            <a:off x="3207219" y="4530999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LH_0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3953859-7EEE-7FF6-C43B-1B3EF762FB4E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957648" y="249623"/>
            <a:ext cx="407309" cy="169194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ABF9E09-5DAE-9A19-21B6-77DE36310EB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6707033" y="204059"/>
            <a:ext cx="385868" cy="17853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50369D9D-4BD8-AD53-A6E5-B80763D8BEC7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3885207" y="1982746"/>
            <a:ext cx="405731" cy="45451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A5CE3C7-EFB0-BB11-924C-E87835C1F810}"/>
              </a:ext>
            </a:extLst>
          </p:cNvPr>
          <p:cNvSpPr/>
          <p:nvPr/>
        </p:nvSpPr>
        <p:spPr>
          <a:xfrm>
            <a:off x="5223178" y="2423852"/>
            <a:ext cx="1627905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BBA10E-15B4-57F1-CA26-26FAB74EB808}"/>
              </a:ext>
            </a:extLst>
          </p:cNvPr>
          <p:cNvSpPr txBox="1"/>
          <p:nvPr/>
        </p:nvSpPr>
        <p:spPr>
          <a:xfrm>
            <a:off x="5105410" y="2410065"/>
            <a:ext cx="183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L50n512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D6DEB3C-5034-096B-E5E9-A3E7EB4A4D5C}"/>
              </a:ext>
            </a:extLst>
          </p:cNvPr>
          <p:cNvSpPr/>
          <p:nvPr/>
        </p:nvSpPr>
        <p:spPr>
          <a:xfrm>
            <a:off x="7359662" y="2416690"/>
            <a:ext cx="2112086" cy="5819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AFF6C3-88E9-18FE-EC98-386889CDC9C8}"/>
              </a:ext>
            </a:extLst>
          </p:cNvPr>
          <p:cNvSpPr txBox="1"/>
          <p:nvPr/>
        </p:nvSpPr>
        <p:spPr>
          <a:xfrm>
            <a:off x="7265643" y="2414780"/>
            <a:ext cx="22298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6"/>
                </a:solidFill>
              </a:rPr>
              <a:t>L100n1024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5433789D-371D-DEFD-9E3F-A2E51956B621}"/>
              </a:ext>
            </a:extLst>
          </p:cNvPr>
          <p:cNvCxnSpPr>
            <a:cxnSpLocks/>
            <a:stCxn id="9" idx="2"/>
            <a:endCxn id="100" idx="0"/>
          </p:cNvCxnSpPr>
          <p:nvPr/>
        </p:nvCxnSpPr>
        <p:spPr>
          <a:xfrm rot="16200000" flipH="1">
            <a:off x="4966724" y="1355741"/>
            <a:ext cx="402928" cy="17057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8E585FDF-54FD-2AD2-3A0D-7E6F42E563B9}"/>
              </a:ext>
            </a:extLst>
          </p:cNvPr>
          <p:cNvCxnSpPr>
            <a:cxnSpLocks/>
            <a:stCxn id="9" idx="2"/>
            <a:endCxn id="102" idx="0"/>
          </p:cNvCxnSpPr>
          <p:nvPr/>
        </p:nvCxnSpPr>
        <p:spPr>
          <a:xfrm rot="16200000" flipH="1">
            <a:off x="6144128" y="178336"/>
            <a:ext cx="407643" cy="40652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F6B25B9-D94C-0604-C876-B37542605702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 rot="5400000">
            <a:off x="3224505" y="2839140"/>
            <a:ext cx="431641" cy="8409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89B66-2B9E-CEFD-24A3-104402098C54}"/>
              </a:ext>
            </a:extLst>
          </p:cNvPr>
          <p:cNvSpPr/>
          <p:nvPr/>
        </p:nvSpPr>
        <p:spPr>
          <a:xfrm>
            <a:off x="3906398" y="3477359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E1C8DE-6EFF-4392-009B-54BD446320FE}"/>
              </a:ext>
            </a:extLst>
          </p:cNvPr>
          <p:cNvSpPr txBox="1"/>
          <p:nvPr/>
        </p:nvSpPr>
        <p:spPr>
          <a:xfrm>
            <a:off x="3907380" y="3475451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LH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7D91498-B9AB-7FAD-1495-07D62CE9CB18}"/>
              </a:ext>
            </a:extLst>
          </p:cNvPr>
          <p:cNvSpPr/>
          <p:nvPr/>
        </p:nvSpPr>
        <p:spPr>
          <a:xfrm>
            <a:off x="5115590" y="3477341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9D1C3FD-B4C7-41FE-75E4-B81BA0025515}"/>
              </a:ext>
            </a:extLst>
          </p:cNvPr>
          <p:cNvSpPr txBox="1"/>
          <p:nvPr/>
        </p:nvSpPr>
        <p:spPr>
          <a:xfrm>
            <a:off x="5116572" y="3475433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1P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1AB7C3-3902-08C8-2E73-A6BFC0950968}"/>
              </a:ext>
            </a:extLst>
          </p:cNvPr>
          <p:cNvSpPr/>
          <p:nvPr/>
        </p:nvSpPr>
        <p:spPr>
          <a:xfrm>
            <a:off x="6322818" y="3489296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666EAD2-5382-6C37-D69B-4CF0E550331A}"/>
              </a:ext>
            </a:extLst>
          </p:cNvPr>
          <p:cNvSpPr txBox="1"/>
          <p:nvPr/>
        </p:nvSpPr>
        <p:spPr>
          <a:xfrm>
            <a:off x="6288175" y="3487388"/>
            <a:ext cx="7111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CV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2C559A-D4D6-2429-548D-D9A9586946D9}"/>
              </a:ext>
            </a:extLst>
          </p:cNvPr>
          <p:cNvSpPr/>
          <p:nvPr/>
        </p:nvSpPr>
        <p:spPr>
          <a:xfrm>
            <a:off x="7528082" y="3486513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914C606-BA6F-D613-464B-A5A261DED99A}"/>
              </a:ext>
            </a:extLst>
          </p:cNvPr>
          <p:cNvSpPr txBox="1"/>
          <p:nvPr/>
        </p:nvSpPr>
        <p:spPr>
          <a:xfrm>
            <a:off x="7529064" y="3484605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EX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66D8DE5-7D34-C4F1-35AB-69600C02A16A}"/>
              </a:ext>
            </a:extLst>
          </p:cNvPr>
          <p:cNvSpPr/>
          <p:nvPr/>
        </p:nvSpPr>
        <p:spPr>
          <a:xfrm>
            <a:off x="8737476" y="3477341"/>
            <a:ext cx="647219" cy="6309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4EDDFD5-359D-087F-F057-1212B56A38B1}"/>
              </a:ext>
            </a:extLst>
          </p:cNvPr>
          <p:cNvSpPr txBox="1"/>
          <p:nvPr/>
        </p:nvSpPr>
        <p:spPr>
          <a:xfrm>
            <a:off x="8738458" y="3475433"/>
            <a:ext cx="6472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1"/>
                </a:solidFill>
              </a:rPr>
              <a:t>BE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747705FD-999B-B089-8E47-8627B7EF7EB2}"/>
              </a:ext>
            </a:extLst>
          </p:cNvPr>
          <p:cNvCxnSpPr>
            <a:cxnSpLocks/>
            <a:stCxn id="24" idx="2"/>
            <a:endCxn id="114" idx="0"/>
          </p:cNvCxnSpPr>
          <p:nvPr/>
        </p:nvCxnSpPr>
        <p:spPr>
          <a:xfrm rot="16200000" flipH="1">
            <a:off x="3830082" y="3074542"/>
            <a:ext cx="431641" cy="3701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1DF6064F-BD25-652A-7778-6F7626A12670}"/>
              </a:ext>
            </a:extLst>
          </p:cNvPr>
          <p:cNvCxnSpPr>
            <a:cxnSpLocks/>
            <a:stCxn id="24" idx="2"/>
            <a:endCxn id="115" idx="0"/>
          </p:cNvCxnSpPr>
          <p:nvPr/>
        </p:nvCxnSpPr>
        <p:spPr>
          <a:xfrm rot="16200000" flipH="1">
            <a:off x="4433242" y="2471382"/>
            <a:ext cx="433531" cy="15783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A68E972C-3DE2-5312-5532-B7287950FF4A}"/>
              </a:ext>
            </a:extLst>
          </p:cNvPr>
          <p:cNvCxnSpPr>
            <a:cxnSpLocks/>
            <a:stCxn id="24" idx="2"/>
            <a:endCxn id="117" idx="0"/>
          </p:cNvCxnSpPr>
          <p:nvPr/>
        </p:nvCxnSpPr>
        <p:spPr>
          <a:xfrm rot="16200000" flipH="1">
            <a:off x="5030878" y="1873746"/>
            <a:ext cx="445486" cy="278561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3C1F2D91-89B9-906A-7D6D-1D440EC9B5D0}"/>
              </a:ext>
            </a:extLst>
          </p:cNvPr>
          <p:cNvCxnSpPr>
            <a:cxnSpLocks/>
            <a:stCxn id="24" idx="2"/>
            <a:endCxn id="120" idx="0"/>
          </p:cNvCxnSpPr>
          <p:nvPr/>
        </p:nvCxnSpPr>
        <p:spPr>
          <a:xfrm rot="16200000" flipH="1">
            <a:off x="5636347" y="1268277"/>
            <a:ext cx="440795" cy="39918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ACAE9556-7174-B35C-EC53-4AC11E4EF894}"/>
              </a:ext>
            </a:extLst>
          </p:cNvPr>
          <p:cNvCxnSpPr>
            <a:cxnSpLocks/>
            <a:stCxn id="24" idx="2"/>
            <a:endCxn id="122" idx="0"/>
          </p:cNvCxnSpPr>
          <p:nvPr/>
        </p:nvCxnSpPr>
        <p:spPr>
          <a:xfrm rot="16200000" flipH="1">
            <a:off x="6245630" y="658994"/>
            <a:ext cx="431623" cy="520125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20F838AC-BB0D-54EF-8F46-C6C757EC483E}"/>
              </a:ext>
            </a:extLst>
          </p:cNvPr>
          <p:cNvCxnSpPr>
            <a:cxnSpLocks/>
            <a:stCxn id="113" idx="2"/>
            <a:endCxn id="66" idx="0"/>
          </p:cNvCxnSpPr>
          <p:nvPr/>
        </p:nvCxnSpPr>
        <p:spPr>
          <a:xfrm rot="5400000">
            <a:off x="3803533" y="4104524"/>
            <a:ext cx="422698" cy="43025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6C7E0BE-31DD-5B31-77BF-582D76F5C691}"/>
              </a:ext>
            </a:extLst>
          </p:cNvPr>
          <p:cNvSpPr/>
          <p:nvPr/>
        </p:nvSpPr>
        <p:spPr>
          <a:xfrm>
            <a:off x="4777986" y="4531735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2D22D89-1EC0-0400-A4C6-14CF4C23940B}"/>
              </a:ext>
            </a:extLst>
          </p:cNvPr>
          <p:cNvSpPr txBox="1"/>
          <p:nvPr/>
        </p:nvSpPr>
        <p:spPr>
          <a:xfrm>
            <a:off x="4731468" y="4529833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7D0719-D013-8772-B21C-66D1FE5B9BE2}"/>
              </a:ext>
            </a:extLst>
          </p:cNvPr>
          <p:cNvSpPr/>
          <p:nvPr/>
        </p:nvSpPr>
        <p:spPr>
          <a:xfrm>
            <a:off x="6353775" y="4530999"/>
            <a:ext cx="1092632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B9FAA19-761B-5346-9B63-B442667AC20D}"/>
              </a:ext>
            </a:extLst>
          </p:cNvPr>
          <p:cNvSpPr txBox="1"/>
          <p:nvPr/>
        </p:nvSpPr>
        <p:spPr>
          <a:xfrm>
            <a:off x="6307257" y="4529097"/>
            <a:ext cx="1185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AB5765A-3CDD-A840-E1ED-E2903656EF70}"/>
              </a:ext>
            </a:extLst>
          </p:cNvPr>
          <p:cNvSpPr/>
          <p:nvPr/>
        </p:nvSpPr>
        <p:spPr>
          <a:xfrm>
            <a:off x="8678780" y="4543610"/>
            <a:ext cx="1483349" cy="630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459F476-71D2-7FAC-4836-B45B40C2DD8D}"/>
              </a:ext>
            </a:extLst>
          </p:cNvPr>
          <p:cNvSpPr txBox="1"/>
          <p:nvPr/>
        </p:nvSpPr>
        <p:spPr>
          <a:xfrm>
            <a:off x="8632263" y="4529833"/>
            <a:ext cx="15567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LH_999</a:t>
            </a:r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28AA7AE-A487-6273-DCC5-4587AFCF5B49}"/>
              </a:ext>
            </a:extLst>
          </p:cNvPr>
          <p:cNvCxnSpPr>
            <a:cxnSpLocks/>
            <a:stCxn id="114" idx="2"/>
            <a:endCxn id="142" idx="0"/>
          </p:cNvCxnSpPr>
          <p:nvPr/>
        </p:nvCxnSpPr>
        <p:spPr>
          <a:xfrm rot="16200000" flipH="1">
            <a:off x="4565777" y="3771606"/>
            <a:ext cx="423440" cy="109301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D298BD8-0DFA-2F40-FF9B-9F5C0ACCDDD3}"/>
              </a:ext>
            </a:extLst>
          </p:cNvPr>
          <p:cNvCxnSpPr>
            <a:cxnSpLocks/>
            <a:stCxn id="114" idx="2"/>
            <a:endCxn id="144" idx="0"/>
          </p:cNvCxnSpPr>
          <p:nvPr/>
        </p:nvCxnSpPr>
        <p:spPr>
          <a:xfrm rot="16200000" flipH="1">
            <a:off x="5354039" y="2983343"/>
            <a:ext cx="422704" cy="26688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7D08F5A2-50A9-45F9-BD9A-BEB7E1675C8E}"/>
              </a:ext>
            </a:extLst>
          </p:cNvPr>
          <p:cNvCxnSpPr>
            <a:cxnSpLocks/>
            <a:stCxn id="114" idx="2"/>
            <a:endCxn id="147" idx="0"/>
          </p:cNvCxnSpPr>
          <p:nvPr/>
        </p:nvCxnSpPr>
        <p:spPr>
          <a:xfrm rot="16200000" flipH="1">
            <a:off x="6609098" y="1728285"/>
            <a:ext cx="423440" cy="517965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856581E8-A0B4-D4CA-D5F8-9AA778BCFE40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>
          <a:xfrm rot="16200000" flipH="1">
            <a:off x="4877667" y="4084029"/>
            <a:ext cx="267290" cy="242311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8D108289-AE85-5D18-23EB-DCC49384BD31}"/>
              </a:ext>
            </a:extLst>
          </p:cNvPr>
          <p:cNvCxnSpPr/>
          <p:nvPr/>
        </p:nvCxnSpPr>
        <p:spPr>
          <a:xfrm>
            <a:off x="2766137" y="940496"/>
            <a:ext cx="518577" cy="36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96C8758-2572-3E49-5DF2-DA4811E997EF}"/>
              </a:ext>
            </a:extLst>
          </p:cNvPr>
          <p:cNvCxnSpPr>
            <a:cxnSpLocks/>
          </p:cNvCxnSpPr>
          <p:nvPr/>
        </p:nvCxnSpPr>
        <p:spPr>
          <a:xfrm flipV="1">
            <a:off x="2789895" y="1981227"/>
            <a:ext cx="486709" cy="3003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322</Words>
  <Application>Microsoft Macintosh PowerPoint</Application>
  <PresentationFormat>Widescreen</PresentationFormat>
  <Paragraphs>91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33</cp:revision>
  <dcterms:created xsi:type="dcterms:W3CDTF">2020-12-29T01:15:57Z</dcterms:created>
  <dcterms:modified xsi:type="dcterms:W3CDTF">2024-04-03T17:35:15Z</dcterms:modified>
</cp:coreProperties>
</file>